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9951-546D-4D9A-B528-83B9D7C7F152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C489-2F2C-424C-A2C7-D7AE0F4E49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7718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9951-546D-4D9A-B528-83B9D7C7F152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C489-2F2C-424C-A2C7-D7AE0F4E49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7490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9951-546D-4D9A-B528-83B9D7C7F152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C489-2F2C-424C-A2C7-D7AE0F4E49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8023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9951-546D-4D9A-B528-83B9D7C7F152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C489-2F2C-424C-A2C7-D7AE0F4E49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7010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9951-546D-4D9A-B528-83B9D7C7F152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C489-2F2C-424C-A2C7-D7AE0F4E49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1336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9951-546D-4D9A-B528-83B9D7C7F152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C489-2F2C-424C-A2C7-D7AE0F4E49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1355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9951-546D-4D9A-B528-83B9D7C7F152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C489-2F2C-424C-A2C7-D7AE0F4E49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1988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9951-546D-4D9A-B528-83B9D7C7F152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C489-2F2C-424C-A2C7-D7AE0F4E49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9230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9951-546D-4D9A-B528-83B9D7C7F152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C489-2F2C-424C-A2C7-D7AE0F4E49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3340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9951-546D-4D9A-B528-83B9D7C7F152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C489-2F2C-424C-A2C7-D7AE0F4E49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202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F9951-546D-4D9A-B528-83B9D7C7F152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9C489-2F2C-424C-A2C7-D7AE0F4E49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2513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F9951-546D-4D9A-B528-83B9D7C7F152}" type="datetimeFigureOut">
              <a:rPr lang="it-IT" smtClean="0"/>
              <a:t>02/09/2020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9C489-2F2C-424C-A2C7-D7AE0F4E49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6255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17" y="0"/>
            <a:ext cx="8824263" cy="6351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tangolo 3"/>
          <p:cNvSpPr/>
          <p:nvPr/>
        </p:nvSpPr>
        <p:spPr>
          <a:xfrm>
            <a:off x="3165376" y="2924944"/>
            <a:ext cx="86656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3E</a:t>
            </a:r>
          </a:p>
        </p:txBody>
      </p:sp>
      <p:cxnSp>
        <p:nvCxnSpPr>
          <p:cNvPr id="6" name="Connettore 2 5"/>
          <p:cNvCxnSpPr/>
          <p:nvPr/>
        </p:nvCxnSpPr>
        <p:spPr>
          <a:xfrm flipH="1">
            <a:off x="2906914" y="3861048"/>
            <a:ext cx="108012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2 7"/>
          <p:cNvCxnSpPr/>
          <p:nvPr/>
        </p:nvCxnSpPr>
        <p:spPr>
          <a:xfrm flipV="1">
            <a:off x="3987034" y="3861048"/>
            <a:ext cx="0" cy="46386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/>
          <p:cNvCxnSpPr/>
          <p:nvPr/>
        </p:nvCxnSpPr>
        <p:spPr>
          <a:xfrm flipV="1">
            <a:off x="3446974" y="4855468"/>
            <a:ext cx="0" cy="136815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 flipV="1">
            <a:off x="3446974" y="4324908"/>
            <a:ext cx="540060" cy="51244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nettore 15"/>
          <p:cNvSpPr/>
          <p:nvPr/>
        </p:nvSpPr>
        <p:spPr>
          <a:xfrm>
            <a:off x="3923928" y="8397552"/>
            <a:ext cx="216024" cy="216024"/>
          </a:xfrm>
          <a:prstGeom prst="flowChartConnector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8" name="Connettore 2 17"/>
          <p:cNvCxnSpPr/>
          <p:nvPr/>
        </p:nvCxnSpPr>
        <p:spPr>
          <a:xfrm flipV="1">
            <a:off x="2906914" y="3506316"/>
            <a:ext cx="0" cy="3547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/>
          <p:nvPr/>
        </p:nvCxnSpPr>
        <p:spPr>
          <a:xfrm>
            <a:off x="2906914" y="3501008"/>
            <a:ext cx="258462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>
            <a:cxnSpLocks/>
          </p:cNvCxnSpPr>
          <p:nvPr/>
        </p:nvCxnSpPr>
        <p:spPr>
          <a:xfrm flipV="1">
            <a:off x="3446974" y="4653136"/>
            <a:ext cx="2578632" cy="64807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1 29"/>
          <p:cNvCxnSpPr/>
          <p:nvPr/>
        </p:nvCxnSpPr>
        <p:spPr>
          <a:xfrm>
            <a:off x="6025606" y="3806155"/>
            <a:ext cx="0" cy="84698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1 31"/>
          <p:cNvCxnSpPr/>
          <p:nvPr/>
        </p:nvCxnSpPr>
        <p:spPr>
          <a:xfrm flipH="1">
            <a:off x="5436096" y="3806155"/>
            <a:ext cx="58951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/>
          <p:cNvCxnSpPr/>
          <p:nvPr/>
        </p:nvCxnSpPr>
        <p:spPr>
          <a:xfrm flipV="1">
            <a:off x="5436096" y="3539244"/>
            <a:ext cx="589510" cy="24979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ttangolo 4">
            <a:extLst>
              <a:ext uri="{FF2B5EF4-FFF2-40B4-BE49-F238E27FC236}">
                <a16:creationId xmlns:a16="http://schemas.microsoft.com/office/drawing/2014/main" id="{08482E90-AD22-4BDB-9053-0B08D8C89EFE}"/>
              </a:ext>
            </a:extLst>
          </p:cNvPr>
          <p:cNvSpPr/>
          <p:nvPr/>
        </p:nvSpPr>
        <p:spPr>
          <a:xfrm rot="20834527">
            <a:off x="4716016" y="4653136"/>
            <a:ext cx="864082" cy="1842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000" dirty="0"/>
              <a:t>2H-1A-1D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90E46DC7-E1B4-40C3-ACE0-4B37A34E0264}"/>
              </a:ext>
            </a:extLst>
          </p:cNvPr>
          <p:cNvSpPr/>
          <p:nvPr/>
        </p:nvSpPr>
        <p:spPr>
          <a:xfrm>
            <a:off x="4283976" y="5197859"/>
            <a:ext cx="2808299" cy="11147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48519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</Words>
  <Application>Microsoft Office PowerPoint</Application>
  <PresentationFormat>Presentazione su schermo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di Office</vt:lpstr>
      <vt:lpstr>Presentazione standard di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utente</cp:lastModifiedBy>
  <cp:revision>4</cp:revision>
  <cp:lastPrinted>2020-08-19T11:00:51Z</cp:lastPrinted>
  <dcterms:created xsi:type="dcterms:W3CDTF">2020-08-19T10:29:32Z</dcterms:created>
  <dcterms:modified xsi:type="dcterms:W3CDTF">2020-09-02T16:39:50Z</dcterms:modified>
</cp:coreProperties>
</file>