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-15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771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49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02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01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35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98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23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34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0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51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25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58475" cy="929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ttore 2 5"/>
          <p:cNvCxnSpPr/>
          <p:nvPr/>
        </p:nvCxnSpPr>
        <p:spPr>
          <a:xfrm flipH="1">
            <a:off x="5436096" y="4907181"/>
            <a:ext cx="64807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 flipV="1">
            <a:off x="6084168" y="4873352"/>
            <a:ext cx="0" cy="92772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6402233" y="3830079"/>
            <a:ext cx="0" cy="24699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6084168" y="5705582"/>
            <a:ext cx="129614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nettore 15"/>
          <p:cNvSpPr/>
          <p:nvPr/>
        </p:nvSpPr>
        <p:spPr>
          <a:xfrm>
            <a:off x="3923928" y="8937612"/>
            <a:ext cx="216024" cy="216024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2 17"/>
          <p:cNvCxnSpPr/>
          <p:nvPr/>
        </p:nvCxnSpPr>
        <p:spPr>
          <a:xfrm>
            <a:off x="5436096" y="4907181"/>
            <a:ext cx="0" cy="111410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7092280" y="5716296"/>
            <a:ext cx="0" cy="8006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/>
          <p:nvPr/>
        </p:nvCxnSpPr>
        <p:spPr>
          <a:xfrm>
            <a:off x="6390202" y="3830079"/>
            <a:ext cx="156617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tangolo 36"/>
          <p:cNvSpPr/>
          <p:nvPr/>
        </p:nvSpPr>
        <p:spPr>
          <a:xfrm>
            <a:off x="6300192" y="4077072"/>
            <a:ext cx="86409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mensa</a:t>
            </a:r>
          </a:p>
        </p:txBody>
      </p:sp>
      <p:sp>
        <p:nvSpPr>
          <p:cNvPr id="38" name="Rettangolo 37"/>
          <p:cNvSpPr/>
          <p:nvPr/>
        </p:nvSpPr>
        <p:spPr>
          <a:xfrm>
            <a:off x="7380312" y="5157192"/>
            <a:ext cx="5760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mensa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7380312" y="5877272"/>
            <a:ext cx="576064" cy="639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mensa</a:t>
            </a:r>
          </a:p>
        </p:txBody>
      </p:sp>
      <p:sp>
        <p:nvSpPr>
          <p:cNvPr id="40" name="Rettangolo 39"/>
          <p:cNvSpPr/>
          <p:nvPr/>
        </p:nvSpPr>
        <p:spPr>
          <a:xfrm>
            <a:off x="5598114" y="5805264"/>
            <a:ext cx="63007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mensa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6300192" y="580526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dirty="0"/>
              <a:t>mensa</a:t>
            </a:r>
          </a:p>
        </p:txBody>
      </p:sp>
      <p:cxnSp>
        <p:nvCxnSpPr>
          <p:cNvPr id="56" name="Connettore 1 55"/>
          <p:cNvCxnSpPr/>
          <p:nvPr/>
        </p:nvCxnSpPr>
        <p:spPr>
          <a:xfrm flipV="1">
            <a:off x="6631666" y="5085184"/>
            <a:ext cx="0" cy="6203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riangolo isoscele 58"/>
          <p:cNvSpPr/>
          <p:nvPr/>
        </p:nvSpPr>
        <p:spPr>
          <a:xfrm rot="5400000">
            <a:off x="8022958" y="5378642"/>
            <a:ext cx="216024" cy="2051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Triangolo isoscele 60"/>
          <p:cNvSpPr/>
          <p:nvPr/>
        </p:nvSpPr>
        <p:spPr>
          <a:xfrm rot="5400000">
            <a:off x="8009663" y="6035919"/>
            <a:ext cx="216024" cy="2051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Triangolo isoscele 61"/>
          <p:cNvSpPr/>
          <p:nvPr/>
        </p:nvSpPr>
        <p:spPr>
          <a:xfrm rot="10800000">
            <a:off x="6587675" y="6468258"/>
            <a:ext cx="216024" cy="2051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Triangolo isoscele 62"/>
          <p:cNvSpPr/>
          <p:nvPr/>
        </p:nvSpPr>
        <p:spPr>
          <a:xfrm rot="10800000">
            <a:off x="5978700" y="6450540"/>
            <a:ext cx="216024" cy="2051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Triangolo isoscele 63"/>
          <p:cNvSpPr/>
          <p:nvPr/>
        </p:nvSpPr>
        <p:spPr>
          <a:xfrm rot="11031300">
            <a:off x="7021750" y="6414237"/>
            <a:ext cx="216024" cy="205172"/>
          </a:xfrm>
          <a:prstGeom prst="triangl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Triangolo isoscele 64"/>
          <p:cNvSpPr/>
          <p:nvPr/>
        </p:nvSpPr>
        <p:spPr>
          <a:xfrm rot="5400000">
            <a:off x="7848364" y="3730507"/>
            <a:ext cx="216024" cy="205172"/>
          </a:xfrm>
          <a:prstGeom prst="triangl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Triangolo isoscele 65"/>
          <p:cNvSpPr/>
          <p:nvPr/>
        </p:nvSpPr>
        <p:spPr>
          <a:xfrm rot="11031300">
            <a:off x="5328083" y="5804224"/>
            <a:ext cx="216024" cy="205172"/>
          </a:xfrm>
          <a:prstGeom prst="triangle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9A448F6E-9198-4EAB-900D-730B5FBF4061}"/>
              </a:ext>
            </a:extLst>
          </p:cNvPr>
          <p:cNvSpPr/>
          <p:nvPr/>
        </p:nvSpPr>
        <p:spPr>
          <a:xfrm>
            <a:off x="4860044" y="7173416"/>
            <a:ext cx="3598154" cy="19802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8519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Office PowerPoint</Application>
  <PresentationFormat>Presentazione su schermo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3</cp:revision>
  <dcterms:created xsi:type="dcterms:W3CDTF">2020-08-19T10:29:32Z</dcterms:created>
  <dcterms:modified xsi:type="dcterms:W3CDTF">2020-09-02T16:41:06Z</dcterms:modified>
</cp:coreProperties>
</file>