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70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2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02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45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57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27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49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00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1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28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3F98-548B-4545-B0CF-E493D8FB090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1BEFB-B794-46EF-9923-F59B683684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59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0248900" cy="862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123728" y="3356992"/>
            <a:ext cx="648072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3D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1520" y="3645024"/>
            <a:ext cx="720080" cy="10081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3F</a:t>
            </a:r>
          </a:p>
        </p:txBody>
      </p:sp>
      <p:sp>
        <p:nvSpPr>
          <p:cNvPr id="6" name="Rettangolo 5"/>
          <p:cNvSpPr/>
          <p:nvPr/>
        </p:nvSpPr>
        <p:spPr>
          <a:xfrm>
            <a:off x="1439652" y="2348880"/>
            <a:ext cx="136815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1B</a:t>
            </a:r>
          </a:p>
        </p:txBody>
      </p:sp>
      <p:sp>
        <p:nvSpPr>
          <p:cNvPr id="7" name="Rettangolo 6"/>
          <p:cNvSpPr/>
          <p:nvPr/>
        </p:nvSpPr>
        <p:spPr>
          <a:xfrm>
            <a:off x="6875711" y="4509120"/>
            <a:ext cx="576064" cy="1368152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3G</a:t>
            </a:r>
          </a:p>
        </p:txBody>
      </p:sp>
      <p:sp>
        <p:nvSpPr>
          <p:cNvPr id="8" name="Rettangolo 7"/>
          <p:cNvSpPr/>
          <p:nvPr/>
        </p:nvSpPr>
        <p:spPr>
          <a:xfrm>
            <a:off x="5796136" y="5193196"/>
            <a:ext cx="1008112" cy="6120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>
                <a:solidFill>
                  <a:schemeClr val="tx1"/>
                </a:solidFill>
              </a:rPr>
              <a:t>1E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0" name="Connettore 2 9"/>
          <p:cNvCxnSpPr/>
          <p:nvPr/>
        </p:nvCxnSpPr>
        <p:spPr>
          <a:xfrm flipH="1" flipV="1">
            <a:off x="2627784" y="3068960"/>
            <a:ext cx="432048" cy="91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3059832" y="332656"/>
            <a:ext cx="0" cy="27363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2647515" y="2865903"/>
            <a:ext cx="0" cy="20764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nettore 17"/>
          <p:cNvSpPr/>
          <p:nvPr/>
        </p:nvSpPr>
        <p:spPr>
          <a:xfrm>
            <a:off x="2987824" y="188640"/>
            <a:ext cx="144016" cy="144016"/>
          </a:xfrm>
          <a:prstGeom prst="flowChartConnector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2 19"/>
          <p:cNvCxnSpPr/>
          <p:nvPr/>
        </p:nvCxnSpPr>
        <p:spPr>
          <a:xfrm>
            <a:off x="4716016" y="3933056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5854009" y="3933056"/>
            <a:ext cx="0" cy="12601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5878726" y="5085184"/>
            <a:ext cx="102224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 flipV="1">
            <a:off x="4722009" y="3933056"/>
            <a:ext cx="0" cy="20882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4722009" y="6021288"/>
            <a:ext cx="3162359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nettore 39"/>
          <p:cNvSpPr/>
          <p:nvPr/>
        </p:nvSpPr>
        <p:spPr>
          <a:xfrm>
            <a:off x="7878947" y="5949280"/>
            <a:ext cx="144016" cy="144016"/>
          </a:xfrm>
          <a:prstGeom prst="flowChartConnector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2 40"/>
          <p:cNvCxnSpPr/>
          <p:nvPr/>
        </p:nvCxnSpPr>
        <p:spPr>
          <a:xfrm flipH="1">
            <a:off x="1907704" y="3212976"/>
            <a:ext cx="2520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Connettore 2 1034"/>
          <p:cNvCxnSpPr/>
          <p:nvPr/>
        </p:nvCxnSpPr>
        <p:spPr>
          <a:xfrm>
            <a:off x="971600" y="3933056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Connettore 1 1041"/>
          <p:cNvCxnSpPr/>
          <p:nvPr/>
        </p:nvCxnSpPr>
        <p:spPr>
          <a:xfrm>
            <a:off x="1907704" y="3212976"/>
            <a:ext cx="0" cy="7200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4449776" y="3212976"/>
            <a:ext cx="0" cy="216024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V="1">
            <a:off x="3563888" y="6237312"/>
            <a:ext cx="0" cy="216024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V="1">
            <a:off x="3563888" y="5373216"/>
            <a:ext cx="885888" cy="86409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/>
          <p:nvPr/>
        </p:nvCxnSpPr>
        <p:spPr>
          <a:xfrm flipH="1" flipV="1">
            <a:off x="3851921" y="4977172"/>
            <a:ext cx="432048" cy="52205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cxnSpLocks/>
          </p:cNvCxnSpPr>
          <p:nvPr/>
        </p:nvCxnSpPr>
        <p:spPr>
          <a:xfrm flipH="1" flipV="1">
            <a:off x="3419872" y="4987028"/>
            <a:ext cx="432050" cy="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6017460" y="4149080"/>
            <a:ext cx="0" cy="7920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2 80"/>
          <p:cNvCxnSpPr/>
          <p:nvPr/>
        </p:nvCxnSpPr>
        <p:spPr>
          <a:xfrm>
            <a:off x="6017460" y="4171814"/>
            <a:ext cx="5623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/>
          <p:nvPr/>
        </p:nvCxnSpPr>
        <p:spPr>
          <a:xfrm flipH="1">
            <a:off x="6017461" y="4941168"/>
            <a:ext cx="78678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nettore 87"/>
          <p:cNvSpPr/>
          <p:nvPr/>
        </p:nvSpPr>
        <p:spPr>
          <a:xfrm>
            <a:off x="6732240" y="4545124"/>
            <a:ext cx="144016" cy="144016"/>
          </a:xfrm>
          <a:prstGeom prst="flowChartConnector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1 48"/>
          <p:cNvCxnSpPr>
            <a:endCxn id="88" idx="4"/>
          </p:cNvCxnSpPr>
          <p:nvPr/>
        </p:nvCxnSpPr>
        <p:spPr>
          <a:xfrm flipH="1" flipV="1">
            <a:off x="6804248" y="4689140"/>
            <a:ext cx="1" cy="2520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>
            <a:off x="6643648" y="4366718"/>
            <a:ext cx="16898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/>
          <p:nvPr/>
        </p:nvCxnSpPr>
        <p:spPr>
          <a:xfrm flipH="1" flipV="1">
            <a:off x="6787536" y="4617133"/>
            <a:ext cx="16713" cy="324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/>
          <p:nvPr/>
        </p:nvCxnSpPr>
        <p:spPr>
          <a:xfrm flipH="1" flipV="1">
            <a:off x="6660232" y="4365104"/>
            <a:ext cx="2" cy="576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riangolo isoscele 56"/>
          <p:cNvSpPr/>
          <p:nvPr/>
        </p:nvSpPr>
        <p:spPr>
          <a:xfrm flipV="1">
            <a:off x="6703347" y="4373046"/>
            <a:ext cx="172364" cy="67425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Connettore 102"/>
          <p:cNvSpPr/>
          <p:nvPr/>
        </p:nvSpPr>
        <p:spPr>
          <a:xfrm>
            <a:off x="3491880" y="8325544"/>
            <a:ext cx="144016" cy="144016"/>
          </a:xfrm>
          <a:prstGeom prst="flowChartConnector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" name="Connettore 2 37"/>
          <p:cNvCxnSpPr>
            <a:cxnSpLocks/>
          </p:cNvCxnSpPr>
          <p:nvPr/>
        </p:nvCxnSpPr>
        <p:spPr>
          <a:xfrm flipH="1">
            <a:off x="4283969" y="1361694"/>
            <a:ext cx="269353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4283969" y="1236948"/>
            <a:ext cx="0" cy="10382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4283969" y="1236948"/>
            <a:ext cx="4271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nettore 44"/>
          <p:cNvSpPr/>
          <p:nvPr/>
        </p:nvSpPr>
        <p:spPr>
          <a:xfrm>
            <a:off x="6980705" y="1296464"/>
            <a:ext cx="144016" cy="144016"/>
          </a:xfrm>
          <a:prstGeom prst="flowChartConnector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4249581" y="1484784"/>
            <a:ext cx="754467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16ACA8B2-24BF-4208-8A01-329806171339}"/>
              </a:ext>
            </a:extLst>
          </p:cNvPr>
          <p:cNvSpPr/>
          <p:nvPr/>
        </p:nvSpPr>
        <p:spPr>
          <a:xfrm>
            <a:off x="6164322" y="1159533"/>
            <a:ext cx="752501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1G-2E-2B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7C6DA63-1993-4D09-B650-B097DC292E12}"/>
              </a:ext>
            </a:extLst>
          </p:cNvPr>
          <p:cNvSpPr/>
          <p:nvPr/>
        </p:nvSpPr>
        <p:spPr>
          <a:xfrm>
            <a:off x="2495071" y="1484784"/>
            <a:ext cx="528757" cy="178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1B</a:t>
            </a:r>
          </a:p>
        </p:txBody>
      </p:sp>
    </p:spTree>
    <p:extLst>
      <p:ext uri="{BB962C8B-B14F-4D97-AF65-F5344CB8AC3E}">
        <p14:creationId xmlns:p14="http://schemas.microsoft.com/office/powerpoint/2010/main" val="3080243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7</cp:revision>
  <cp:lastPrinted>2020-08-19T11:32:39Z</cp:lastPrinted>
  <dcterms:created xsi:type="dcterms:W3CDTF">2020-08-19T09:51:58Z</dcterms:created>
  <dcterms:modified xsi:type="dcterms:W3CDTF">2020-09-02T16:45:45Z</dcterms:modified>
</cp:coreProperties>
</file>