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33D"/>
    <a:srgbClr val="FCE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69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70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80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22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77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6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34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30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50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13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0F6D-72D3-4F60-8717-69C8EA587CB7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D857B-2004-4BAE-A1A0-987973EF05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50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98" y="0"/>
            <a:ext cx="10096500" cy="856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9552" y="2132856"/>
            <a:ext cx="648072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3C</a:t>
            </a:r>
          </a:p>
        </p:txBody>
      </p:sp>
      <p:sp>
        <p:nvSpPr>
          <p:cNvPr id="6" name="Rettangolo 5"/>
          <p:cNvSpPr/>
          <p:nvPr/>
        </p:nvSpPr>
        <p:spPr>
          <a:xfrm>
            <a:off x="539552" y="2852936"/>
            <a:ext cx="648072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259632" y="4005064"/>
            <a:ext cx="648072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2A</a:t>
            </a:r>
          </a:p>
        </p:txBody>
      </p:sp>
      <p:sp>
        <p:nvSpPr>
          <p:cNvPr id="8" name="Rettangolo 7"/>
          <p:cNvSpPr/>
          <p:nvPr/>
        </p:nvSpPr>
        <p:spPr>
          <a:xfrm>
            <a:off x="1691680" y="2132856"/>
            <a:ext cx="57606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2C</a:t>
            </a:r>
          </a:p>
        </p:txBody>
      </p:sp>
      <p:sp>
        <p:nvSpPr>
          <p:cNvPr id="9" name="Rettangolo 8"/>
          <p:cNvSpPr/>
          <p:nvPr/>
        </p:nvSpPr>
        <p:spPr>
          <a:xfrm>
            <a:off x="2379611" y="2132856"/>
            <a:ext cx="576064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1C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379611" y="4000266"/>
            <a:ext cx="576064" cy="5808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2G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491880" y="332656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491880" y="2132856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2F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139952" y="2132856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1F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292080" y="1412776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2B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292080" y="2132856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3B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572000" y="332656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1G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5292080" y="3284984"/>
            <a:ext cx="576064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2D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7092280" y="3284984"/>
            <a:ext cx="648072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1A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5292080" y="4000266"/>
            <a:ext cx="576064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3H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5292080" y="5085184"/>
            <a:ext cx="576064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1H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6020544" y="5085184"/>
            <a:ext cx="576064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1D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7128284" y="4365104"/>
            <a:ext cx="576064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2H</a:t>
            </a:r>
          </a:p>
        </p:txBody>
      </p:sp>
      <p:cxnSp>
        <p:nvCxnSpPr>
          <p:cNvPr id="21" name="Connettore 1 20"/>
          <p:cNvCxnSpPr/>
          <p:nvPr/>
        </p:nvCxnSpPr>
        <p:spPr>
          <a:xfrm>
            <a:off x="1763688" y="2996952"/>
            <a:ext cx="0" cy="864096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6444208" y="4077072"/>
            <a:ext cx="0" cy="864096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184154" y="1556792"/>
            <a:ext cx="864096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ttore 2 1023"/>
          <p:cNvCxnSpPr/>
          <p:nvPr/>
        </p:nvCxnSpPr>
        <p:spPr>
          <a:xfrm>
            <a:off x="3131840" y="332656"/>
            <a:ext cx="0" cy="2448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3491880" y="2996952"/>
            <a:ext cx="155637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nettore 1 1034"/>
          <p:cNvCxnSpPr/>
          <p:nvPr/>
        </p:nvCxnSpPr>
        <p:spPr>
          <a:xfrm>
            <a:off x="3131840" y="2780928"/>
            <a:ext cx="360040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Connettore 2 1036"/>
          <p:cNvCxnSpPr/>
          <p:nvPr/>
        </p:nvCxnSpPr>
        <p:spPr>
          <a:xfrm flipV="1">
            <a:off x="5048250" y="1916832"/>
            <a:ext cx="0" cy="10801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Connettore 2 1040"/>
          <p:cNvCxnSpPr/>
          <p:nvPr/>
        </p:nvCxnSpPr>
        <p:spPr>
          <a:xfrm>
            <a:off x="4788024" y="2204864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Connettore 2 1042"/>
          <p:cNvCxnSpPr/>
          <p:nvPr/>
        </p:nvCxnSpPr>
        <p:spPr>
          <a:xfrm>
            <a:off x="4067944" y="191683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4062721" y="1916832"/>
            <a:ext cx="98552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>
            <a:off x="2123728" y="2977739"/>
            <a:ext cx="0" cy="11431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/>
          <p:nvPr/>
        </p:nvCxnSpPr>
        <p:spPr>
          <a:xfrm>
            <a:off x="4796222" y="2192739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Connettore 2 1049"/>
          <p:cNvCxnSpPr/>
          <p:nvPr/>
        </p:nvCxnSpPr>
        <p:spPr>
          <a:xfrm flipH="1" flipV="1">
            <a:off x="2123728" y="2977739"/>
            <a:ext cx="831947" cy="95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Connettore 2 1051"/>
          <p:cNvCxnSpPr/>
          <p:nvPr/>
        </p:nvCxnSpPr>
        <p:spPr>
          <a:xfrm>
            <a:off x="1907704" y="4077072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onnettore 70"/>
          <p:cNvSpPr/>
          <p:nvPr/>
        </p:nvSpPr>
        <p:spPr>
          <a:xfrm>
            <a:off x="4653472" y="980728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Connettore 71"/>
          <p:cNvSpPr/>
          <p:nvPr/>
        </p:nvSpPr>
        <p:spPr>
          <a:xfrm>
            <a:off x="6897509" y="4509120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Connettore 72"/>
          <p:cNvSpPr/>
          <p:nvPr/>
        </p:nvSpPr>
        <p:spPr>
          <a:xfrm>
            <a:off x="1259632" y="3212976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2 73"/>
          <p:cNvCxnSpPr/>
          <p:nvPr/>
        </p:nvCxnSpPr>
        <p:spPr>
          <a:xfrm>
            <a:off x="1187624" y="2708920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>
            <a:cxnSpLocks/>
          </p:cNvCxnSpPr>
          <p:nvPr/>
        </p:nvCxnSpPr>
        <p:spPr>
          <a:xfrm>
            <a:off x="5912532" y="3782457"/>
            <a:ext cx="324036" cy="6583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>
            <a:off x="7149537" y="3871250"/>
            <a:ext cx="0" cy="49925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/>
          <p:cNvCxnSpPr/>
          <p:nvPr/>
        </p:nvCxnSpPr>
        <p:spPr>
          <a:xfrm>
            <a:off x="6192180" y="2024844"/>
            <a:ext cx="0" cy="2773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onnettore 81"/>
          <p:cNvSpPr/>
          <p:nvPr/>
        </p:nvSpPr>
        <p:spPr>
          <a:xfrm>
            <a:off x="6164560" y="1880828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2 82"/>
          <p:cNvCxnSpPr/>
          <p:nvPr/>
        </p:nvCxnSpPr>
        <p:spPr>
          <a:xfrm>
            <a:off x="5868144" y="4576330"/>
            <a:ext cx="0" cy="44365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85"/>
          <p:cNvCxnSpPr/>
          <p:nvPr/>
        </p:nvCxnSpPr>
        <p:spPr>
          <a:xfrm>
            <a:off x="5868144" y="4798158"/>
            <a:ext cx="3240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onnettore 89"/>
          <p:cNvSpPr/>
          <p:nvPr/>
        </p:nvSpPr>
        <p:spPr>
          <a:xfrm>
            <a:off x="6524600" y="3927322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1" name="Connettore 2 90"/>
          <p:cNvCxnSpPr/>
          <p:nvPr/>
        </p:nvCxnSpPr>
        <p:spPr>
          <a:xfrm flipH="1">
            <a:off x="6668616" y="4576330"/>
            <a:ext cx="299326" cy="5808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>
            <a:off x="6605285" y="4018037"/>
            <a:ext cx="544252" cy="1028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/>
          <p:cNvCxnSpPr/>
          <p:nvPr/>
        </p:nvCxnSpPr>
        <p:spPr>
          <a:xfrm flipV="1">
            <a:off x="1331640" y="2833276"/>
            <a:ext cx="0" cy="4517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/>
          <p:nvPr/>
        </p:nvCxnSpPr>
        <p:spPr>
          <a:xfrm>
            <a:off x="1447319" y="2708920"/>
            <a:ext cx="0" cy="10399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2 101"/>
          <p:cNvCxnSpPr/>
          <p:nvPr/>
        </p:nvCxnSpPr>
        <p:spPr>
          <a:xfrm flipH="1">
            <a:off x="1034409" y="3714658"/>
            <a:ext cx="396043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/>
          <p:nvPr/>
        </p:nvCxnSpPr>
        <p:spPr>
          <a:xfrm>
            <a:off x="1333265" y="2852936"/>
            <a:ext cx="114054" cy="83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2 108"/>
          <p:cNvCxnSpPr/>
          <p:nvPr/>
        </p:nvCxnSpPr>
        <p:spPr>
          <a:xfrm flipV="1">
            <a:off x="3311860" y="3140968"/>
            <a:ext cx="31127" cy="129614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/>
          <p:cNvCxnSpPr/>
          <p:nvPr/>
        </p:nvCxnSpPr>
        <p:spPr>
          <a:xfrm flipH="1">
            <a:off x="3311860" y="4120879"/>
            <a:ext cx="1243625" cy="316233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/>
          <p:cNvCxnSpPr/>
          <p:nvPr/>
        </p:nvCxnSpPr>
        <p:spPr>
          <a:xfrm flipH="1">
            <a:off x="2744527" y="3140968"/>
            <a:ext cx="598460" cy="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117"/>
          <p:cNvCxnSpPr/>
          <p:nvPr/>
        </p:nvCxnSpPr>
        <p:spPr>
          <a:xfrm>
            <a:off x="4306551" y="1268760"/>
            <a:ext cx="98552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2 118"/>
          <p:cNvCxnSpPr/>
          <p:nvPr/>
        </p:nvCxnSpPr>
        <p:spPr>
          <a:xfrm>
            <a:off x="5311360" y="126876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2 119"/>
          <p:cNvCxnSpPr/>
          <p:nvPr/>
        </p:nvCxnSpPr>
        <p:spPr>
          <a:xfrm flipV="1">
            <a:off x="4306551" y="908720"/>
            <a:ext cx="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/>
          <p:cNvCxnSpPr/>
          <p:nvPr/>
        </p:nvCxnSpPr>
        <p:spPr>
          <a:xfrm>
            <a:off x="4067944" y="909932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2 125"/>
          <p:cNvCxnSpPr/>
          <p:nvPr/>
        </p:nvCxnSpPr>
        <p:spPr>
          <a:xfrm flipV="1">
            <a:off x="4673541" y="1052736"/>
            <a:ext cx="394778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1 128"/>
          <p:cNvCxnSpPr/>
          <p:nvPr/>
        </p:nvCxnSpPr>
        <p:spPr>
          <a:xfrm>
            <a:off x="5058965" y="1052737"/>
            <a:ext cx="0" cy="2160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onnettore 132"/>
          <p:cNvSpPr/>
          <p:nvPr/>
        </p:nvSpPr>
        <p:spPr>
          <a:xfrm>
            <a:off x="3059832" y="260648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7" name="Connettore 1 76"/>
          <p:cNvCxnSpPr/>
          <p:nvPr/>
        </p:nvCxnSpPr>
        <p:spPr>
          <a:xfrm flipH="1">
            <a:off x="2955675" y="2770099"/>
            <a:ext cx="176165" cy="2171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/>
          <p:cNvCxnSpPr>
            <a:cxnSpLocks/>
          </p:cNvCxnSpPr>
          <p:nvPr/>
        </p:nvCxnSpPr>
        <p:spPr>
          <a:xfrm>
            <a:off x="2424376" y="2758101"/>
            <a:ext cx="0" cy="21963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>
            <a:extLst>
              <a:ext uri="{FF2B5EF4-FFF2-40B4-BE49-F238E27FC236}">
                <a16:creationId xmlns:a16="http://schemas.microsoft.com/office/drawing/2014/main" id="{371D5580-7553-48C5-BFA5-86CE1580D167}"/>
              </a:ext>
            </a:extLst>
          </p:cNvPr>
          <p:cNvSpPr/>
          <p:nvPr/>
        </p:nvSpPr>
        <p:spPr>
          <a:xfrm>
            <a:off x="2362640" y="527608"/>
            <a:ext cx="733196" cy="21359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1c-2g-2a</a:t>
            </a:r>
          </a:p>
        </p:txBody>
      </p:sp>
      <p:sp>
        <p:nvSpPr>
          <p:cNvPr id="68" name="Rettangolo 67">
            <a:extLst>
              <a:ext uri="{FF2B5EF4-FFF2-40B4-BE49-F238E27FC236}">
                <a16:creationId xmlns:a16="http://schemas.microsoft.com/office/drawing/2014/main" id="{AD05C331-9B39-4AB0-8E7F-021D845FA3DB}"/>
              </a:ext>
            </a:extLst>
          </p:cNvPr>
          <p:cNvSpPr/>
          <p:nvPr/>
        </p:nvSpPr>
        <p:spPr>
          <a:xfrm>
            <a:off x="2356314" y="981944"/>
            <a:ext cx="733196" cy="21359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1f-2f-3b</a:t>
            </a: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id="{427FBB11-333B-4C3D-86FB-0DFD2E7737BE}"/>
              </a:ext>
            </a:extLst>
          </p:cNvPr>
          <p:cNvSpPr/>
          <p:nvPr/>
        </p:nvSpPr>
        <p:spPr>
          <a:xfrm>
            <a:off x="6426751" y="1498012"/>
            <a:ext cx="733196" cy="2135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1H-3H-2D</a:t>
            </a:r>
          </a:p>
        </p:txBody>
      </p:sp>
    </p:spTree>
    <p:extLst>
      <p:ext uri="{BB962C8B-B14F-4D97-AF65-F5344CB8AC3E}">
        <p14:creationId xmlns:p14="http://schemas.microsoft.com/office/powerpoint/2010/main" val="1062095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21</Words>
  <Application>Microsoft Office PowerPoint</Application>
  <PresentationFormat>Presentazione su schermo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8</cp:revision>
  <cp:lastPrinted>2020-08-19T09:46:29Z</cp:lastPrinted>
  <dcterms:created xsi:type="dcterms:W3CDTF">2020-08-19T08:03:09Z</dcterms:created>
  <dcterms:modified xsi:type="dcterms:W3CDTF">2020-09-02T16:55:03Z</dcterms:modified>
</cp:coreProperties>
</file>