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797675" cy="9926638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462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B7136-6BE7-4CE1-9A7D-962F21DAE59D}" type="datetimeFigureOut">
              <a:rPr lang="it-IT" smtClean="0"/>
              <a:t>21/05/2019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97292-F1F8-4443-8CC0-0DA0B28C9D5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791289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B7136-6BE7-4CE1-9A7D-962F21DAE59D}" type="datetimeFigureOut">
              <a:rPr lang="it-IT" smtClean="0"/>
              <a:t>21/05/2019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97292-F1F8-4443-8CC0-0DA0B28C9D5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699210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B7136-6BE7-4CE1-9A7D-962F21DAE59D}" type="datetimeFigureOut">
              <a:rPr lang="it-IT" smtClean="0"/>
              <a:t>21/05/2019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97292-F1F8-4443-8CC0-0DA0B28C9D5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51195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B7136-6BE7-4CE1-9A7D-962F21DAE59D}" type="datetimeFigureOut">
              <a:rPr lang="it-IT" smtClean="0"/>
              <a:t>21/05/2019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97292-F1F8-4443-8CC0-0DA0B28C9D5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379942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B7136-6BE7-4CE1-9A7D-962F21DAE59D}" type="datetimeFigureOut">
              <a:rPr lang="it-IT" smtClean="0"/>
              <a:t>21/05/2019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97292-F1F8-4443-8CC0-0DA0B28C9D5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97455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B7136-6BE7-4CE1-9A7D-962F21DAE59D}" type="datetimeFigureOut">
              <a:rPr lang="it-IT" smtClean="0"/>
              <a:t>21/05/2019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97292-F1F8-4443-8CC0-0DA0B28C9D5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402467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B7136-6BE7-4CE1-9A7D-962F21DAE59D}" type="datetimeFigureOut">
              <a:rPr lang="it-IT" smtClean="0"/>
              <a:t>21/05/2019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97292-F1F8-4443-8CC0-0DA0B28C9D5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163689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B7136-6BE7-4CE1-9A7D-962F21DAE59D}" type="datetimeFigureOut">
              <a:rPr lang="it-IT" smtClean="0"/>
              <a:t>21/05/2019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97292-F1F8-4443-8CC0-0DA0B28C9D5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666955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B7136-6BE7-4CE1-9A7D-962F21DAE59D}" type="datetimeFigureOut">
              <a:rPr lang="it-IT" smtClean="0"/>
              <a:t>21/05/2019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97292-F1F8-4443-8CC0-0DA0B28C9D5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843355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B7136-6BE7-4CE1-9A7D-962F21DAE59D}" type="datetimeFigureOut">
              <a:rPr lang="it-IT" smtClean="0"/>
              <a:t>21/05/2019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97292-F1F8-4443-8CC0-0DA0B28C9D5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999364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B7136-6BE7-4CE1-9A7D-962F21DAE59D}" type="datetimeFigureOut">
              <a:rPr lang="it-IT" smtClean="0"/>
              <a:t>21/05/2019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97292-F1F8-4443-8CC0-0DA0B28C9D5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652839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CB7136-6BE7-4CE1-9A7D-962F21DAE59D}" type="datetimeFigureOut">
              <a:rPr lang="it-IT" smtClean="0"/>
              <a:t>21/05/2019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397292-F1F8-4443-8CC0-0DA0B28C9D5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428771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utente\Desktop\VIDOLETTI 2015\DIRIGENTE SCOLASTICO\ANNO SCOLASTICO 2018-2019\PLESSI PRIMARIA\LIBRI DI TESTO\Quadro riepilogativo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6" y="2257612"/>
            <a:ext cx="2957115" cy="39197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asellaDiTesto 3"/>
          <p:cNvSpPr txBox="1"/>
          <p:nvPr/>
        </p:nvSpPr>
        <p:spPr>
          <a:xfrm>
            <a:off x="798737" y="508030"/>
            <a:ext cx="5742791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400" b="1" u="sng" dirty="0" smtClean="0"/>
              <a:t>PROGRAMMA EFFETTIVAMENTE SVOLTO  </a:t>
            </a:r>
            <a:r>
              <a:rPr lang="it-IT" b="1" dirty="0" smtClean="0"/>
              <a:t>:   </a:t>
            </a:r>
            <a:endParaRPr lang="it-IT" b="1" dirty="0" smtClean="0"/>
          </a:p>
          <a:p>
            <a:r>
              <a:rPr lang="it-IT" b="1" dirty="0"/>
              <a:t> </a:t>
            </a:r>
            <a:r>
              <a:rPr lang="it-IT" b="1" dirty="0" smtClean="0"/>
              <a:t>    </a:t>
            </a:r>
            <a:r>
              <a:rPr lang="it-IT" b="1" dirty="0" smtClean="0"/>
              <a:t>PROCEDURA </a:t>
            </a:r>
            <a:r>
              <a:rPr lang="it-IT" b="1" dirty="0" smtClean="0"/>
              <a:t>per la consegna </a:t>
            </a:r>
            <a:endParaRPr lang="it-IT" b="1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611560" y="2101167"/>
            <a:ext cx="38517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FASE 1)  Entrare nel registro elettronico</a:t>
            </a:r>
            <a:endParaRPr lang="it-IT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741339" y="2996768"/>
            <a:ext cx="35922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FASE 2)  individuare la propria classe</a:t>
            </a:r>
            <a:endParaRPr lang="it-IT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611560" y="4124494"/>
            <a:ext cx="40845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FASE 3)   entrare nel </a:t>
            </a:r>
            <a:r>
              <a:rPr lang="it-IT" b="1" dirty="0" smtClean="0"/>
              <a:t>Quadro riepilogativo</a:t>
            </a:r>
            <a:endParaRPr lang="it-IT" b="1" dirty="0"/>
          </a:p>
        </p:txBody>
      </p:sp>
      <p:sp>
        <p:nvSpPr>
          <p:cNvPr id="8" name="Freccia in giù 7"/>
          <p:cNvSpPr/>
          <p:nvPr/>
        </p:nvSpPr>
        <p:spPr>
          <a:xfrm>
            <a:off x="2195736" y="2470499"/>
            <a:ext cx="576064" cy="31042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" name="Freccia in giù 9"/>
          <p:cNvSpPr/>
          <p:nvPr/>
        </p:nvSpPr>
        <p:spPr>
          <a:xfrm>
            <a:off x="2249408" y="3649464"/>
            <a:ext cx="576064" cy="31042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1" name="Freccia in giù 10"/>
          <p:cNvSpPr/>
          <p:nvPr/>
        </p:nvSpPr>
        <p:spPr>
          <a:xfrm rot="16200000">
            <a:off x="3853751" y="3987939"/>
            <a:ext cx="576064" cy="158783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2" name="Freccia in giù 11"/>
          <p:cNvSpPr/>
          <p:nvPr/>
        </p:nvSpPr>
        <p:spPr>
          <a:xfrm rot="16200000">
            <a:off x="8160634" y="4600916"/>
            <a:ext cx="576064" cy="6248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856279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utente\Desktop\VIDOLETTI 2015\DIRIGENTE SCOLASTICO\ANNO SCOLASTICO 2018-2019\PLESSI PRIMARIA\LIBRI DI TESTO\argomenti e compiti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8037" y="1835277"/>
            <a:ext cx="2962275" cy="1228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CasellaDiTesto 1"/>
          <p:cNvSpPr txBox="1"/>
          <p:nvPr/>
        </p:nvSpPr>
        <p:spPr>
          <a:xfrm>
            <a:off x="628424" y="586385"/>
            <a:ext cx="444807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FASE 4)  in alto a destra troverete  il tasto  per</a:t>
            </a:r>
          </a:p>
          <a:p>
            <a:r>
              <a:rPr lang="it-IT" dirty="0" smtClean="0"/>
              <a:t>                gli argomenti e i compiti</a:t>
            </a:r>
            <a:endParaRPr lang="it-IT" dirty="0"/>
          </a:p>
        </p:txBody>
      </p:sp>
      <p:sp>
        <p:nvSpPr>
          <p:cNvPr id="3" name="Freccia in giù 2"/>
          <p:cNvSpPr/>
          <p:nvPr/>
        </p:nvSpPr>
        <p:spPr>
          <a:xfrm>
            <a:off x="2087724" y="1240356"/>
            <a:ext cx="648072" cy="79208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" name="CasellaDiTesto 3"/>
          <p:cNvSpPr txBox="1"/>
          <p:nvPr/>
        </p:nvSpPr>
        <p:spPr>
          <a:xfrm>
            <a:off x="573280" y="3365450"/>
            <a:ext cx="455836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FASE 5) Aprire e vi troverete nel vostro registro</a:t>
            </a:r>
          </a:p>
          <a:p>
            <a:r>
              <a:rPr lang="it-IT" dirty="0" smtClean="0"/>
              <a:t>              con tutte le attività svolte. </a:t>
            </a:r>
            <a:endParaRPr lang="it-IT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437987" y="4643844"/>
            <a:ext cx="49392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FASE 6) Salvate il documento in Pdf su una cartella </a:t>
            </a:r>
            <a:endParaRPr lang="it-IT" dirty="0"/>
          </a:p>
        </p:txBody>
      </p:sp>
      <p:pic>
        <p:nvPicPr>
          <p:cNvPr id="2051" name="Picture 3" descr="C:\Users\utente\Desktop\VIDOLETTI 2015\DIRIGENTE SCOLASTICO\ANNO SCOLASTICO 2018-2019\PLESSI PRIMARIA\LIBRI DI TESTO\PDF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68983" y="5097009"/>
            <a:ext cx="2333625" cy="990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CasellaDiTesto 5"/>
          <p:cNvSpPr txBox="1"/>
          <p:nvPr/>
        </p:nvSpPr>
        <p:spPr>
          <a:xfrm>
            <a:off x="5805663" y="2891372"/>
            <a:ext cx="3042115" cy="9848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FASE 7) entrate in Google</a:t>
            </a:r>
          </a:p>
          <a:p>
            <a:r>
              <a:rPr lang="it-IT" dirty="0"/>
              <a:t> </a:t>
            </a:r>
            <a:r>
              <a:rPr lang="it-IT" dirty="0" smtClean="0"/>
              <a:t>digitate  «</a:t>
            </a:r>
            <a:r>
              <a:rPr lang="it-IT" sz="2000" b="1" dirty="0" smtClean="0"/>
              <a:t>I love Pdf»</a:t>
            </a:r>
          </a:p>
          <a:p>
            <a:r>
              <a:rPr lang="it-IT" sz="2000" b="1" dirty="0" smtClean="0"/>
              <a:t> e associate i file desiderati</a:t>
            </a:r>
            <a:endParaRPr lang="it-IT" b="1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5609762" y="1201060"/>
            <a:ext cx="3262816" cy="646331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dirty="0" smtClean="0"/>
              <a:t>Per associare più file di disciplina</a:t>
            </a:r>
          </a:p>
          <a:p>
            <a:r>
              <a:rPr lang="it-IT" dirty="0" smtClean="0"/>
              <a:t>Es. Italiano, Storia, Geografia etc.</a:t>
            </a:r>
            <a:endParaRPr lang="it-IT" dirty="0"/>
          </a:p>
        </p:txBody>
      </p:sp>
      <p:sp>
        <p:nvSpPr>
          <p:cNvPr id="8" name="CasellaDiTesto 7"/>
          <p:cNvSpPr txBox="1"/>
          <p:nvPr/>
        </p:nvSpPr>
        <p:spPr>
          <a:xfrm>
            <a:off x="5693645" y="5013176"/>
            <a:ext cx="3154133" cy="6771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FASE 8)  Salvate e inviate al DS</a:t>
            </a:r>
          </a:p>
          <a:p>
            <a:r>
              <a:rPr lang="it-IT" sz="2000" b="1" dirty="0"/>
              <a:t>d</a:t>
            </a:r>
            <a:r>
              <a:rPr lang="it-IT" sz="2000" b="1" dirty="0" smtClean="0"/>
              <a:t>irigente.vidoletti@libero.it</a:t>
            </a:r>
            <a:endParaRPr lang="it-IT" sz="2000" b="1" dirty="0"/>
          </a:p>
        </p:txBody>
      </p:sp>
      <p:sp>
        <p:nvSpPr>
          <p:cNvPr id="11" name="Freccia in giù 10"/>
          <p:cNvSpPr/>
          <p:nvPr/>
        </p:nvSpPr>
        <p:spPr>
          <a:xfrm>
            <a:off x="2098977" y="2969406"/>
            <a:ext cx="648072" cy="39604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2" name="Freccia in giù 11"/>
          <p:cNvSpPr/>
          <p:nvPr/>
        </p:nvSpPr>
        <p:spPr>
          <a:xfrm>
            <a:off x="2192990" y="4105329"/>
            <a:ext cx="648072" cy="39604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3" name="Freccia in giù 12"/>
          <p:cNvSpPr/>
          <p:nvPr/>
        </p:nvSpPr>
        <p:spPr>
          <a:xfrm rot="16200000">
            <a:off x="4752465" y="5030765"/>
            <a:ext cx="648072" cy="79208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4" name="Freccia in giù 13"/>
          <p:cNvSpPr/>
          <p:nvPr/>
        </p:nvSpPr>
        <p:spPr>
          <a:xfrm>
            <a:off x="6678648" y="1992444"/>
            <a:ext cx="648072" cy="79208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5" name="Freccia in giù 14"/>
          <p:cNvSpPr/>
          <p:nvPr/>
        </p:nvSpPr>
        <p:spPr>
          <a:xfrm>
            <a:off x="6804248" y="3851756"/>
            <a:ext cx="648072" cy="79208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" name="CasellaDiTesto 8"/>
          <p:cNvSpPr txBox="1"/>
          <p:nvPr/>
        </p:nvSpPr>
        <p:spPr>
          <a:xfrm>
            <a:off x="5733335" y="5914146"/>
            <a:ext cx="318677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Per informazioni più dettagliate </a:t>
            </a:r>
          </a:p>
          <a:p>
            <a:r>
              <a:rPr lang="it-IT" dirty="0" smtClean="0"/>
              <a:t>chiedere  alla Prof.ssa DI BACCO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88448720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127</Words>
  <Application>Microsoft Office PowerPoint</Application>
  <PresentationFormat>Presentazione su schermo (4:3)</PresentationFormat>
  <Paragraphs>19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2</vt:i4>
      </vt:variant>
    </vt:vector>
  </HeadingPairs>
  <TitlesOfParts>
    <vt:vector size="3" baseType="lpstr">
      <vt:lpstr>Tema di Office</vt:lpstr>
      <vt:lpstr>Presentazione standard di PowerPoint</vt:lpstr>
      <vt:lpstr>Presentazione standard di PowerPoint</vt:lpstr>
    </vt:vector>
  </TitlesOfParts>
  <Company>HP Inc.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utente</dc:creator>
  <cp:lastModifiedBy>utente</cp:lastModifiedBy>
  <cp:revision>5</cp:revision>
  <cp:lastPrinted>2019-05-21T11:04:48Z</cp:lastPrinted>
  <dcterms:created xsi:type="dcterms:W3CDTF">2019-05-21T10:40:41Z</dcterms:created>
  <dcterms:modified xsi:type="dcterms:W3CDTF">2019-05-21T11:06:05Z</dcterms:modified>
</cp:coreProperties>
</file>